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72" r:id="rId13"/>
    <p:sldId id="273" r:id="rId14"/>
    <p:sldId id="268" r:id="rId15"/>
    <p:sldId id="269" r:id="rId16"/>
    <p:sldId id="270" r:id="rId17"/>
  </p:sldIdLst>
  <p:sldSz cx="9144000" cy="6858000" type="screen4x3"/>
  <p:notesSz cx="6858000" cy="9144000"/>
  <p:photoAlbum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185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580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640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4209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617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1345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011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647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6013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6114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2877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6959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37D9D8-8B85-410A-A727-76E1369BDAE2}" type="datetimeFigureOut">
              <a:rPr lang="zh-CN" altLang="en-US" smtClean="0"/>
              <a:t>2025/6/10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E6DCEF-0F54-4C72-99AC-BAE8F4F6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9852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1">
            <a:extLst>
              <a:ext uri="{FF2B5EF4-FFF2-40B4-BE49-F238E27FC236}">
                <a16:creationId xmlns:a16="http://schemas.microsoft.com/office/drawing/2014/main" id="{497FC502-2F26-E9DF-81B7-FF47B4D4DEE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28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10">
            <a:extLst>
              <a:ext uri="{FF2B5EF4-FFF2-40B4-BE49-F238E27FC236}">
                <a16:creationId xmlns:a16="http://schemas.microsoft.com/office/drawing/2014/main" id="{7299F8C1-FD0A-BD74-7E6A-C7F3596EE9E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06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11">
            <a:extLst>
              <a:ext uri="{FF2B5EF4-FFF2-40B4-BE49-F238E27FC236}">
                <a16:creationId xmlns:a16="http://schemas.microsoft.com/office/drawing/2014/main" id="{2C0CDECE-EFE7-4592-9FEC-A1B8FDC65EC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  <p:pic>
        <p:nvPicPr>
          <p:cNvPr id="4" name="图片 3" descr="文本&#10;&#10;AI 生成的内容可能不正确。">
            <a:extLst>
              <a:ext uri="{FF2B5EF4-FFF2-40B4-BE49-F238E27FC236}">
                <a16:creationId xmlns:a16="http://schemas.microsoft.com/office/drawing/2014/main" id="{4057D554-790C-28F3-C69D-2F15B7B25B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8147" y="3126684"/>
            <a:ext cx="5588972" cy="3053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916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8DE343-1665-F1ED-386D-FF58978887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11">
            <a:extLst>
              <a:ext uri="{FF2B5EF4-FFF2-40B4-BE49-F238E27FC236}">
                <a16:creationId xmlns:a16="http://schemas.microsoft.com/office/drawing/2014/main" id="{7E137D35-282E-8A80-77CE-D712DA1FD40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  <p:pic>
        <p:nvPicPr>
          <p:cNvPr id="2" name="图片 1" descr="图形用户界面, 网站&#10;&#10;AI 生成的内容可能不正确。">
            <a:extLst>
              <a:ext uri="{FF2B5EF4-FFF2-40B4-BE49-F238E27FC236}">
                <a16:creationId xmlns:a16="http://schemas.microsoft.com/office/drawing/2014/main" id="{A443759A-FC9C-4273-EC28-65316FA456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745" y="1367144"/>
            <a:ext cx="8464924" cy="412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967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5A06C3-9069-E600-7289-4933D997D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11">
            <a:extLst>
              <a:ext uri="{FF2B5EF4-FFF2-40B4-BE49-F238E27FC236}">
                <a16:creationId xmlns:a16="http://schemas.microsoft.com/office/drawing/2014/main" id="{B58967BD-0A0B-1C3C-AF8E-5DDDDD2809E1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  <p:pic>
        <p:nvPicPr>
          <p:cNvPr id="4" name="图片 3" descr="图形用户界面, 网站&#10;&#10;AI 生成的内容可能不正确。">
            <a:extLst>
              <a:ext uri="{FF2B5EF4-FFF2-40B4-BE49-F238E27FC236}">
                <a16:creationId xmlns:a16="http://schemas.microsoft.com/office/drawing/2014/main" id="{B3AF212D-825D-87F4-841C-FC617B2BB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40" y="1595102"/>
            <a:ext cx="8390965" cy="4087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641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12">
            <a:extLst>
              <a:ext uri="{FF2B5EF4-FFF2-40B4-BE49-F238E27FC236}">
                <a16:creationId xmlns:a16="http://schemas.microsoft.com/office/drawing/2014/main" id="{5E0C9464-05FA-DCCF-DCC8-F15E0C6C5E6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325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13">
            <a:extLst>
              <a:ext uri="{FF2B5EF4-FFF2-40B4-BE49-F238E27FC236}">
                <a16:creationId xmlns:a16="http://schemas.microsoft.com/office/drawing/2014/main" id="{CCE25FB5-B933-D6BD-CC1E-C9BFD99EC05C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7042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14">
            <a:extLst>
              <a:ext uri="{FF2B5EF4-FFF2-40B4-BE49-F238E27FC236}">
                <a16:creationId xmlns:a16="http://schemas.microsoft.com/office/drawing/2014/main" id="{0BFC4FE7-278A-4371-9DC7-55CDCEC199C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1337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2">
            <a:extLst>
              <a:ext uri="{FF2B5EF4-FFF2-40B4-BE49-F238E27FC236}">
                <a16:creationId xmlns:a16="http://schemas.microsoft.com/office/drawing/2014/main" id="{9207B32A-CCDE-2A9F-3CBA-5805AC5FB544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760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3">
            <a:extLst>
              <a:ext uri="{FF2B5EF4-FFF2-40B4-BE49-F238E27FC236}">
                <a16:creationId xmlns:a16="http://schemas.microsoft.com/office/drawing/2014/main" id="{3D891E60-4262-8848-F40A-5CDDBFE5DC3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319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4">
            <a:extLst>
              <a:ext uri="{FF2B5EF4-FFF2-40B4-BE49-F238E27FC236}">
                <a16:creationId xmlns:a16="http://schemas.microsoft.com/office/drawing/2014/main" id="{125A08C9-7A2A-5CE5-9B14-70FC747CB7B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89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5">
            <a:extLst>
              <a:ext uri="{FF2B5EF4-FFF2-40B4-BE49-F238E27FC236}">
                <a16:creationId xmlns:a16="http://schemas.microsoft.com/office/drawing/2014/main" id="{1BBC0FA3-1072-8828-4706-BFB11FA848EB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8092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6">
            <a:extLst>
              <a:ext uri="{FF2B5EF4-FFF2-40B4-BE49-F238E27FC236}">
                <a16:creationId xmlns:a16="http://schemas.microsoft.com/office/drawing/2014/main" id="{854EABE1-720D-021A-7951-E865EE46C975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53B4A85-8DDB-3FCD-E2FB-CFCDD66E7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544" y="295835"/>
            <a:ext cx="2531096" cy="6017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1966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7">
            <a:extLst>
              <a:ext uri="{FF2B5EF4-FFF2-40B4-BE49-F238E27FC236}">
                <a16:creationId xmlns:a16="http://schemas.microsoft.com/office/drawing/2014/main" id="{24A2ED39-1439-9697-78EC-71BA428A8546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1368CFC-F234-53BB-D05D-E831C9817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4624" y="327212"/>
            <a:ext cx="2043952" cy="601539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23D38F7C-6CD4-9005-075F-BAE2AB1F54D0}"/>
              </a:ext>
            </a:extLst>
          </p:cNvPr>
          <p:cNvSpPr/>
          <p:nvPr/>
        </p:nvSpPr>
        <p:spPr>
          <a:xfrm>
            <a:off x="3133165" y="2790265"/>
            <a:ext cx="376517" cy="3294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550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8">
            <a:extLst>
              <a:ext uri="{FF2B5EF4-FFF2-40B4-BE49-F238E27FC236}">
                <a16:creationId xmlns:a16="http://schemas.microsoft.com/office/drawing/2014/main" id="{84017BE3-FB12-0EC4-2E2C-131E308FA420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  <p:pic>
        <p:nvPicPr>
          <p:cNvPr id="4" name="图片 3" descr="图示&#10;&#10;AI 生成的内容可能不正确。">
            <a:extLst>
              <a:ext uri="{FF2B5EF4-FFF2-40B4-BE49-F238E27FC236}">
                <a16:creationId xmlns:a16="http://schemas.microsoft.com/office/drawing/2014/main" id="{01627A57-DE1D-75E0-FD73-71048B0B60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69"/>
          <a:stretch/>
        </p:blipFill>
        <p:spPr bwMode="auto">
          <a:xfrm>
            <a:off x="6049729" y="313690"/>
            <a:ext cx="2769299" cy="59459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44267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ppt_Page9">
            <a:extLst>
              <a:ext uri="{FF2B5EF4-FFF2-40B4-BE49-F238E27FC236}">
                <a16:creationId xmlns:a16="http://schemas.microsoft.com/office/drawing/2014/main" id="{222E485A-1CF9-CFCA-8E9A-9E013B9BA3E3}"/>
              </a:ext>
            </a:extLst>
          </p:cNvPr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24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435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主题​​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0</Words>
  <Application>Microsoft Office PowerPoint</Application>
  <PresentationFormat>全屏显示(4:3)</PresentationFormat>
  <Paragraphs>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0" baseType="lpstr">
      <vt:lpstr>Aptos</vt:lpstr>
      <vt:lpstr>Aptos Display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冒力 宝宝</dc:creator>
  <cp:lastModifiedBy>冒力 宝宝</cp:lastModifiedBy>
  <cp:revision>4</cp:revision>
  <dcterms:created xsi:type="dcterms:W3CDTF">2025-06-10T06:11:23Z</dcterms:created>
  <dcterms:modified xsi:type="dcterms:W3CDTF">2025-06-10T07:43:46Z</dcterms:modified>
</cp:coreProperties>
</file>

<file path=docProps/thumbnail.jpeg>
</file>